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embeddedFontLst>
    <p:embeddedFont>
      <p:font typeface="Nunito"/>
      <p:regular r:id="rId83"/>
      <p:bold r:id="rId84"/>
      <p:italic r:id="rId85"/>
      <p:boldItalic r:id="rId86"/>
    </p:embeddedFont>
    <p:embeddedFont>
      <p:font typeface="Maven Pro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9" roundtripDataSignature="AMtx7mhDVG38Qf2Hw8vD5ux65BMKJG/H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A4520B-2A27-4558-A780-758868F6083C}">
  <a:tblStyle styleId="{42A4520B-2A27-4558-A780-758868F608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.fntdata"/><Relationship Id="rId83" Type="http://schemas.openxmlformats.org/officeDocument/2006/relationships/font" Target="fonts/Nunito-regular.fntdata"/><Relationship Id="rId42" Type="http://schemas.openxmlformats.org/officeDocument/2006/relationships/slide" Target="slides/slide36.xml"/><Relationship Id="rId86" Type="http://schemas.openxmlformats.org/officeDocument/2006/relationships/font" Target="fonts/Nunito-boldItalic.fntdata"/><Relationship Id="rId41" Type="http://schemas.openxmlformats.org/officeDocument/2006/relationships/slide" Target="slides/slide35.xml"/><Relationship Id="rId85" Type="http://schemas.openxmlformats.org/officeDocument/2006/relationships/font" Target="fonts/Nunito-italic.fntdata"/><Relationship Id="rId44" Type="http://schemas.openxmlformats.org/officeDocument/2006/relationships/slide" Target="slides/slide38.xml"/><Relationship Id="rId88" Type="http://schemas.openxmlformats.org/officeDocument/2006/relationships/font" Target="fonts/MavenPro-bold.fntdata"/><Relationship Id="rId43" Type="http://schemas.openxmlformats.org/officeDocument/2006/relationships/slide" Target="slides/slide37.xml"/><Relationship Id="rId87" Type="http://schemas.openxmlformats.org/officeDocument/2006/relationships/font" Target="fonts/MavenPro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customschemas.google.com/relationships/presentationmetadata" Target="meta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850e2f4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850e2f4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b1f76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17b1f76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7b1f768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7b1f768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1a726d5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21a726d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850e2f4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1850e2f4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1a726d5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21a726d5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8cbe6281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8cbe6281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3640f78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23640f78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459273d0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2459273d0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493492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493492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14934929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14934929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0953d1be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20953d1be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7b1f7684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17b1f7684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7b1f768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17b1f768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0953d1be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20953d1be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0953d1be0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20953d1be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7b1f7684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17b1f7684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7b1f76841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17b1f76841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433c9e9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2433c9e9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433c9e9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2433c9e9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7b1f7684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17b1f7684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0953d1be0_1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20953d1be0_1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7b1f76841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17b1f76841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7b1f76841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17b1f76841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1c4b659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21c4b65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e18443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1e18443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433c9e9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2433c9e9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7b1f76841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17b1f76841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7b1f76841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17b1f76841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7b1f76841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17b1f76841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7b1f76841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17b1f76841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7b1f76841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17b1f76841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7b1f76841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117b1f76841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1ffcc5d0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d1ffcc5d0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db691ca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11db691ca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0953d1be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120953d1be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0953d1be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120953d1be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0953d1be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20953d1be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0953d1be0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20953d1be0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8cbe62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118cbe62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68f655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168f655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dee880d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1dee880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dee880d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11dee880d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d9148ce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11d9148ce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d9148c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11d9148c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1d9148ce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1d9148ce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d9148c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1d9148c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d9148ce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1d9148ce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d9148ce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1d9148ce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0953d1be0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20953d1be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0953d1be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20953d1be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0953d1be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20953d1be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459273d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2459273d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e184438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e184438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0953d1be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0953d1be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dee880da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11dee880da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dee880d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11dee880d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214934929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214934929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092c5aa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2092c5a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f62b834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f62b834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092c5aa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092c5aa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dee880d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11dee880d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dee880da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11dee880d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df730ec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1df730ec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df730ec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1df730ec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0953d1be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120953d1be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0953d1be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120953d1be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5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5"/>
            <p:cNvGrpSpPr/>
            <p:nvPr/>
          </p:nvGrpSpPr>
          <p:grpSpPr>
            <a:xfrm>
              <a:off x="7647815" y="2704283"/>
              <a:ext cx="635220" cy="635219"/>
              <a:chOff x="6725724" y="2701260"/>
              <a:chExt cx="1208101" cy="1208100"/>
            </a:xfrm>
          </p:grpSpPr>
          <p:sp>
            <p:nvSpPr>
              <p:cNvPr id="33" name="Google Shape;33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5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8" name="Google Shape;38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-9830444">
              <a:off x="6469759" y="3480726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4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143" name="Google Shape;143;p24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4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4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6866714" y="1307"/>
            <a:ext cx="2267451" cy="2601689"/>
            <a:chOff x="6790514" y="1307"/>
            <a:chExt cx="2267451" cy="2601689"/>
          </a:xfrm>
        </p:grpSpPr>
        <p:grpSp>
          <p:nvGrpSpPr>
            <p:cNvPr id="114" name="Google Shape;114;p21"/>
            <p:cNvGrpSpPr/>
            <p:nvPr/>
          </p:nvGrpSpPr>
          <p:grpSpPr>
            <a:xfrm>
              <a:off x="7067607" y="1307"/>
              <a:ext cx="1990358" cy="1990303"/>
              <a:chOff x="7067607" y="1307"/>
              <a:chExt cx="1990358" cy="1990303"/>
            </a:xfrm>
          </p:grpSpPr>
          <p:sp>
            <p:nvSpPr>
              <p:cNvPr id="115" name="Google Shape;115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2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ucid.app/lucidchart/a07317ac-2c9b-4923-9b97-89a242eaf052/edit?invitationId=inv_3e6aa80e-7cdf-44c3-a402-4ee53cd70186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ucid.app/lucidchart/a07317ac-2c9b-4923-9b97-89a242eaf052/edit?invitationId=inv_3e6aa80e-7cdf-44c3-a402-4ee53cd70186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anva.com/design/DAE5IEVzDQE/u1ceYi_xx74R1QJHzJz3Cw/view?utm_content=DAE5IEVzDQE&amp;utm_campaign=designshare&amp;utm_medium=link&amp;utm_source=sharebutton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2019761.000webhostapp.com/carfox2.0" TargetMode="External"/><Relationship Id="rId4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lucid.app/lucidchart/95206aaf-e5b7-4d0c-aaf7-563a30781c6f/edit?invitationId=inv_e4c6e768-6157-4219-a62e-f71d68f28bae" TargetMode="External"/><Relationship Id="rId4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oferta.senasofiaplus.edu.co/sofia-oferta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ctrTitle"/>
          </p:nvPr>
        </p:nvSpPr>
        <p:spPr>
          <a:xfrm>
            <a:off x="658300" y="12408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CARFOX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"/>
          <p:cNvSpPr txBox="1"/>
          <p:nvPr>
            <p:ph idx="1" type="subTitle"/>
          </p:nvPr>
        </p:nvSpPr>
        <p:spPr>
          <a:xfrm>
            <a:off x="658300" y="2665750"/>
            <a:ext cx="42555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Laura Valentina Mosquera Rodriguez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Ana Sofia Aldana Diaz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Mariana Leon Niño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Leonardo Gutierrez Martinez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Juan David Melo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675" y="834850"/>
            <a:ext cx="1924200" cy="210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850e2f4bb_0_11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Contextualización </a:t>
            </a:r>
            <a:r>
              <a:rPr lang="es"/>
              <a:t> </a:t>
            </a:r>
            <a:endParaRPr/>
          </a:p>
        </p:txBody>
      </p:sp>
      <p:sp>
        <p:nvSpPr>
          <p:cNvPr id="358" name="Google Shape;358;g11850e2f4bb_0_11"/>
          <p:cNvSpPr txBox="1"/>
          <p:nvPr>
            <p:ph idx="1" type="body"/>
          </p:nvPr>
        </p:nvSpPr>
        <p:spPr>
          <a:xfrm>
            <a:off x="1065075" y="1586425"/>
            <a:ext cx="4546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8294">
                <a:latin typeface="Times New Roman"/>
                <a:ea typeface="Times New Roman"/>
                <a:cs typeface="Times New Roman"/>
                <a:sym typeface="Times New Roman"/>
              </a:rPr>
              <a:t>Un aspecto fundamental en el proceso de una investigación es la obtención de información partiendo de esta base depende la confiabilidad y validez del estudio, adquisición de información confiable y válida, requiere cuidado y dedicación, de esta recolección implantada dependerá el sistema que se quiere brindar.</a:t>
            </a:r>
            <a:r>
              <a:rPr lang="es" sz="829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(Galvis, 2014)</a:t>
            </a:r>
            <a:endParaRPr sz="829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11850e2f4bb_0_11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8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g11850e2f4b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1850e2f4bb_0_11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7b1f76841_0_0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r>
              <a:rPr lang="es"/>
              <a:t> </a:t>
            </a:r>
            <a:endParaRPr/>
          </a:p>
        </p:txBody>
      </p:sp>
      <p:sp>
        <p:nvSpPr>
          <p:cNvPr id="367" name="Google Shape;367;g117b1f76841_0_0"/>
          <p:cNvSpPr txBox="1"/>
          <p:nvPr>
            <p:ph idx="1" type="body"/>
          </p:nvPr>
        </p:nvSpPr>
        <p:spPr>
          <a:xfrm>
            <a:off x="1239050" y="1444725"/>
            <a:ext cx="454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Definimos la técnica de entrevista, esta se basa en un diálogo cara a cara entre el entrevistador acerca de un tema previamente determinado.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Los roles a los cuales le realizamos este levantamiento de información son: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El instrumento que utilizamos fue el cuestionario el cual nos permite obtener la información de una manera clara y concisa a través de una forma impresa que incluye una serie de preguntas.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68" name="Google Shape;368;g117b1f76841_0_0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9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g117b1f768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17b1f76841_0_0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b1f76841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Administrador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g117b1f76841_0_6"/>
          <p:cNvSpPr txBox="1"/>
          <p:nvPr>
            <p:ph idx="1" type="body"/>
          </p:nvPr>
        </p:nvSpPr>
        <p:spPr>
          <a:xfrm>
            <a:off x="1093075" y="1866125"/>
            <a:ext cx="64920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1.¿Qué proceso utiliza al momento de reportar un incidente con el automóvil recibido?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¿Cuenta con un reporte de cuántos automóviles recibe semanalmente?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3.¿La empresa maneja algún sistema para el registro de insumos?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4.¿Qué clase de insumos maneja?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5.¿Tiene un reporte de cuántos proveedores maneja y la ubicación de los mismos?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1a726d55a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g121a726d55a_0_0"/>
          <p:cNvSpPr txBox="1"/>
          <p:nvPr>
            <p:ph idx="1" type="body"/>
          </p:nvPr>
        </p:nvSpPr>
        <p:spPr>
          <a:xfrm>
            <a:off x="0" y="1842025"/>
            <a:ext cx="87921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1.¿En el proceso de revisión del vehículo implementa un reporte visual   al  ingreso y salida ?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2.¿Se le realizan arreglos a las motos?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3.¿Cuenta con registro del tiempo de inicio y final de la restauración? 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4.¿Clasifican el tipo de repuestos ingresados?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5.¿Hacen un control de calidad de vehículo ingresado?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850e2f4bb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g11850e2f4bb_0_6"/>
          <p:cNvSpPr txBox="1"/>
          <p:nvPr/>
        </p:nvSpPr>
        <p:spPr>
          <a:xfrm>
            <a:off x="1784750" y="4238725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i="1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https://lucid.app/lucidchart/a07317ac-2c9b-4923-9b97-89a242eaf052/edit?invitationId=inv_3e6aa80e-7cdf-44c3-a402-4ee53cd70186</a:t>
            </a:r>
            <a:r>
              <a:rPr i="1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hoja 3</a:t>
            </a:r>
            <a:endParaRPr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g11850e2f4bb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500" y="1099875"/>
            <a:ext cx="7030502" cy="3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a726d55a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g121a726d55a_0_6"/>
          <p:cNvSpPr txBox="1"/>
          <p:nvPr/>
        </p:nvSpPr>
        <p:spPr>
          <a:xfrm>
            <a:off x="1784750" y="4238725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i="1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https://lucid.app/lucidchart/a07317ac-2c9b-4923-9b97-89a242eaf052/edit?invitationId=inv_3e6aa80e-7cdf-44c3-a402-4ee53cd70186</a:t>
            </a:r>
            <a:r>
              <a:rPr i="1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hoja 3</a:t>
            </a:r>
            <a:endParaRPr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g121a726d55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626" y="1243300"/>
            <a:ext cx="6693633" cy="29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8cbe6281f_5_1"/>
          <p:cNvSpPr txBox="1"/>
          <p:nvPr>
            <p:ph type="title"/>
          </p:nvPr>
        </p:nvSpPr>
        <p:spPr>
          <a:xfrm>
            <a:off x="1263625" y="16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g118cbe6281f_5_1"/>
          <p:cNvSpPr txBox="1"/>
          <p:nvPr/>
        </p:nvSpPr>
        <p:spPr>
          <a:xfrm>
            <a:off x="736200" y="3931725"/>
            <a:ext cx="71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g118cbe6281f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288" y="843876"/>
            <a:ext cx="7484625" cy="21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18cbe6281f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288" y="2917300"/>
            <a:ext cx="7441999" cy="20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3640f78b1_0_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g123640f78b1_0_2"/>
          <p:cNvSpPr txBox="1"/>
          <p:nvPr/>
        </p:nvSpPr>
        <p:spPr>
          <a:xfrm>
            <a:off x="736200" y="39317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g123640f78b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75" y="1677925"/>
            <a:ext cx="4251724" cy="28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23640f78b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925" y="1750275"/>
            <a:ext cx="3981825" cy="23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459273d05_1_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g12459273d05_1_15"/>
          <p:cNvSpPr txBox="1"/>
          <p:nvPr/>
        </p:nvSpPr>
        <p:spPr>
          <a:xfrm>
            <a:off x="736200" y="39317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9" name="Google Shape;419;g12459273d05_1_15"/>
          <p:cNvPicPr preferRelativeResize="0"/>
          <p:nvPr/>
        </p:nvPicPr>
        <p:blipFill rotWithShape="1">
          <a:blip r:embed="rId3">
            <a:alphaModFix/>
          </a:blip>
          <a:srcRect b="0" l="0" r="4415" t="0"/>
          <a:stretch/>
        </p:blipFill>
        <p:spPr>
          <a:xfrm>
            <a:off x="289325" y="1541600"/>
            <a:ext cx="5260401" cy="1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2459273d05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725" y="1967225"/>
            <a:ext cx="3204875" cy="2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2459273d05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25" y="3504000"/>
            <a:ext cx="3763424" cy="82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g12459273d05_1_15"/>
          <p:cNvCxnSpPr/>
          <p:nvPr/>
        </p:nvCxnSpPr>
        <p:spPr>
          <a:xfrm>
            <a:off x="291075" y="4327825"/>
            <a:ext cx="84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12459273d05_1_15"/>
          <p:cNvCxnSpPr/>
          <p:nvPr/>
        </p:nvCxnSpPr>
        <p:spPr>
          <a:xfrm>
            <a:off x="291075" y="1544975"/>
            <a:ext cx="8425200" cy="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g12459273d05_1_15"/>
          <p:cNvCxnSpPr/>
          <p:nvPr/>
        </p:nvCxnSpPr>
        <p:spPr>
          <a:xfrm>
            <a:off x="8735625" y="1621750"/>
            <a:ext cx="19200" cy="27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g12459273d05_1_15"/>
          <p:cNvCxnSpPr/>
          <p:nvPr/>
        </p:nvCxnSpPr>
        <p:spPr>
          <a:xfrm>
            <a:off x="271900" y="1602550"/>
            <a:ext cx="17400" cy="26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g12459273d05_1_15"/>
          <p:cNvCxnSpPr/>
          <p:nvPr/>
        </p:nvCxnSpPr>
        <p:spPr>
          <a:xfrm flipH="1" rot="10800000">
            <a:off x="617350" y="2738750"/>
            <a:ext cx="81969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g12459273d05_1_15"/>
          <p:cNvCxnSpPr/>
          <p:nvPr/>
        </p:nvCxnSpPr>
        <p:spPr>
          <a:xfrm flipH="1" rot="10800000">
            <a:off x="598150" y="3483375"/>
            <a:ext cx="8195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14934929c_1_0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Control de versiones github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g1214934929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25" y="1350250"/>
            <a:ext cx="4171399" cy="301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214934929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349" y="1450350"/>
            <a:ext cx="29241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214934929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50" y="1450350"/>
            <a:ext cx="210900" cy="20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6" name="Google Shape;436;g1214934929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100" y="2042925"/>
            <a:ext cx="385800" cy="37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/>
          <p:nvPr>
            <p:ph type="title"/>
          </p:nvPr>
        </p:nvSpPr>
        <p:spPr>
          <a:xfrm>
            <a:off x="3290850" y="28750"/>
            <a:ext cx="2562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Logo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1132375" y="777675"/>
            <a:ext cx="157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 de CARFOX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6465900" y="3476050"/>
            <a:ext cx="225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Nota.representación logo de la empresa.Mosquera laura.2022.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https://www.canva.com/design/DAE5IEVzDQE/u1ceYi_xx74R1QJHzJz3Cw/view?utm_content=DAE5IEVzDQE&amp;utm_campaign=designshare&amp;utm_medium=link&amp;utm_source=sharebutton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3350" y="627575"/>
            <a:ext cx="3297300" cy="3302400"/>
          </a:xfrm>
          <a:prstGeom prst="ellipse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14934929c_1_14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Control de versiones github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g1214934929c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000" y="1310850"/>
            <a:ext cx="7393315" cy="34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0953d1be0_2_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Requisitos de software</a:t>
            </a: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g120953d1be0_2_20"/>
          <p:cNvSpPr txBox="1"/>
          <p:nvPr/>
        </p:nvSpPr>
        <p:spPr>
          <a:xfrm>
            <a:off x="1303800" y="1652000"/>
            <a:ext cx="674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6695" rtl="0" algn="just">
              <a:spcBef>
                <a:spcPts val="140"/>
              </a:spcBef>
              <a:spcAft>
                <a:spcPts val="14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continuación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se evidenciara la especificación de Requisitos Software (ERS) para el Sistema de información para la gestión de inventario con el fin de obtener una mejor organización entre el administrador y el 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7b1f76841_6_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4" name="Google Shape;454;g117b1f76841_6_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usuario.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deberán ingresar su id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nombre,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teléfono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correo, contraseña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haga un registro con aprobación del administrador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7b1f76841_5_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0" name="Google Shape;460;g117b1f76841_5_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password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0953d1be0_2_2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6" name="Google Shape;466;g120953d1be0_2_27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Verificar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datos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para generar una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deberán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password para ingresar al sistema de información. El cual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 verificar por medio de las bases de datos los datos de los usuarios, para permitir o negar el acceso al sistema.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0953d1be0_13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2" name="Google Shape;472;g120953d1be0_13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Recuperar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contraseña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pueda recuperar su contraseña.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 caso de que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sea negativa con respecto a la contraseña,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hacer una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por medio de un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código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enviado al correo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electrónico, para poder acceder a su cuenta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7b1f76841_6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8" name="Google Shape;478;g117b1f76841_6_1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datos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actualizar los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inventario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incluyendo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usuarios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actualizar los datos de un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siempre y cuando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haya iniciado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registrado con su debido consentimiento, incluyendo 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habilitación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usuario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adición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datos.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7b1f76841_6_2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4" name="Google Shape;484;g117b1f76841_6_2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Inhabilit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datos del usuario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inhabilitar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inhabilitar el usuario del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 los futuros empleados siempre y cuando esté haya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iniciado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registrado, en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caso de que el usuario se haya retirado de la empresa o haya regresado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433c9e9b8_0_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0" name="Google Shape;490;g12433c9e9b8_0_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datos de los insumos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liminar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de algún dato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433c9e9b8_0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6" name="Google Shape;496;g12433c9e9b8_0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insumos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de algún dato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type="title"/>
          </p:nvPr>
        </p:nvSpPr>
        <p:spPr>
          <a:xfrm>
            <a:off x="1242800" y="44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8"/>
          <p:cNvSpPr txBox="1"/>
          <p:nvPr>
            <p:ph idx="1" type="body"/>
          </p:nvPr>
        </p:nvSpPr>
        <p:spPr>
          <a:xfrm>
            <a:off x="915075" y="1321625"/>
            <a:ext cx="50481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La empresa SS Motors Company es una microempresa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fue fundada en el año 2016 en el barrio santa isabel y es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administrada por dos hermanos que manejan proyectos amplios 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restauración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automotriz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por ejemplo, cambio de clutch, pintura del automóvil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los repuestos que ellos manejan son adquiridos a proveedores quienes los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envían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 domicilio el mismo dia que se solicitan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 Su jornada laboral es de lunes a viernes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5963250" y="1321625"/>
            <a:ext cx="11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6218200" y="3677775"/>
            <a:ext cx="24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775" y="1928350"/>
            <a:ext cx="2245126" cy="1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7b1f76841_6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2" name="Google Shape;502;g117b1f76841_6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insumos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insumos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registre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repuestos y herramientas a utilizar con sus debidos componentes para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pueda hacer un reporte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visualizarlos pero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0953d1be0_16_4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8" name="Google Shape;508;g120953d1be0_16_4"/>
          <p:cNvGraphicFramePr/>
          <p:nvPr/>
        </p:nvGraphicFramePr>
        <p:xfrm>
          <a:off x="1117675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Reporte final de insumos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visualizará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un reporte en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cual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 visualicen los insumos de cada mes.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reporte de los insumos registrados cada mes y cada reporte será asignado a una tabla (solo visible para el Administrador) para su correcto  monitoreo.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7b1f76841_5_53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4" name="Google Shape;514;g117b1f76841_5_53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in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sistema permitirá realizar y visualizar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una lista de la entrada del vehículo.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el mecánico puedan visualizar y realizar el informe de todas las entradas del estado del vehículo , se apoya en registros visuales.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7b1f76841_5_58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0" name="Google Shape;520;g117b1f76841_5_58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up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Mediante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registro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salida del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listado en el que 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evidencia el resultado final del proceso al que fue sometido el automóvil junto con los repuestos que se le fueron implementados, se apoyará con recursos visuales.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1c4b6598d_0_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6" name="Google Shape;526;g121c4b6598d_0_0"/>
          <p:cNvGraphicFramePr/>
          <p:nvPr/>
        </p:nvGraphicFramePr>
        <p:xfrm>
          <a:off x="1117675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Reporte final de check in y check up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visualizará un reporte del resultado del check in y el check up.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reporte final de la unión del check in y el check up de cada vehículo, cada reporte será asignado a una tabla (solo visible para el Administrador) para el monitoreo de las ventas hechas en el establecimiento.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184438c4_0_16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2" name="Google Shape;532;g11e184438c4_0_16"/>
          <p:cNvGraphicFramePr/>
          <p:nvPr/>
        </p:nvGraphicFramePr>
        <p:xfrm>
          <a:off x="1117675" y="16445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usuario podrá cerrar su sesión en el sistema de información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seguir con la integridad de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el usuario presente en el inicio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cerrar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33c9e9b8_0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8" name="Google Shape;538;g12433c9e9b8_0_1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Registrar PQRS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usuarios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tener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comunicación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con el desarrollador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registrar la peticiones, quejas, reclamos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sugerencias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 usuario con el fin de tener un contacto con los desarrolladores del sistema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7b1f76841_6_2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4" name="Google Shape;544;g117b1f76841_6_2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87426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página será atractiva visualmente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implementará el uso de paletas de colores combinadas teniendo en cuenta la temática de la página.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7b1f76841_6_3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0" name="Google Shape;550;g117b1f76841_6_3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Desempeño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 desempeño en cuanto a los datos almacenados en el sistema ofreciéndole una confiabilidad a esta misma.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el desempeño del sistema de información a los diferentes usuarios. La 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almacenada o registros realizados podrán ser consultados y actualizados permanente y simultáneamente, sin que se afecte el tiempo de respuesta.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7b1f76841_6_3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6" name="Google Shape;556;g117b1f76841_6_3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Tiempo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mínimo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de respuesta de mínimo dos segundos para que de esta forma sea más rápido y eficaz a la hora de ejecutar un proceso asignado.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7"/>
          <p:cNvSpPr txBox="1"/>
          <p:nvPr>
            <p:ph idx="1" type="body"/>
          </p:nvPr>
        </p:nvSpPr>
        <p:spPr>
          <a:xfrm>
            <a:off x="614750" y="1545800"/>
            <a:ext cx="43296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or  falta de un inventario  se han generado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pérdidas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materiales y monetarias a la empresa debido a que no se documenta en qué estado llega el automóvil ni el estado en el que sale, tampoco  se tiene un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registro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insumos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y usuarios.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5438525" y="1151150"/>
            <a:ext cx="15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5438525" y="4339900"/>
            <a:ext cx="24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375" y="1705250"/>
            <a:ext cx="3062350" cy="2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7b1f76841_6_4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2" name="Google Shape;562;g117b1f76841_6_4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de la información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una seguridad en cuanto a la información que se le proporciona al sistema.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la seguridad del sistema con respecto a la información y datos que se suministran tales sean documentos, archivos y contraseñas.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7b1f76841_6_4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8" name="Google Shape;568;g117b1f76841_6_4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Mantenimiento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le realizará un mantenimiento constante al sistema.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tendrá un mantenimiento constante con el fin de garantizar su eficacia y velocidad.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7b1f76841_6_5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74" name="Google Shape;574;g117b1f76841_6_5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Accesibilidad.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 siempre y cuando se tenga una cuenta autorizada.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1ffcc5d02_4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0" name="Google Shape;580;gd1ffcc5d02_4_1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Tutorial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ofrecerá un tutorial muy dinámico.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promover conocimiento importante acerca del sistema de información se elaborará un tutorial (vídeo) para material de apoyo como un manual del consumidor.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db691cac3_0_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6" name="Google Shape;586;g11db691cac3_0_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fotográfico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tendrá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 cuenta recursos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fotográficos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para los check in y check up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evitar inconvenientes se tratara una lista de chequeo del auto del cliente a la entrada.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0953d1be0_2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92" name="Google Shape;592;g120953d1be0_2_1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funcionara 25/7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página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 estar disponible.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0953d1be0_2_32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98" name="Google Shape;598;g120953d1be0_2_32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Confidencialidad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recíproca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entre dos 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individuos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Pretende garantizar el acceso solo a personas auto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0953d1be0_2_4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4" name="Google Shape;604;g120953d1be0_2_4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manejada por 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objeto de cuidadosa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protección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Debe mantener seguridad en los datos que se ingresen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0953d1be0_13_1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10" name="Google Shape;610;g120953d1be0_13_17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{42A4520B-2A27-4558-A780-758868F6083C}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Adaptabilidad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habrá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limitaciones con respecto a el manejo de navegadores.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ser manejado por cualquier tipo de navegadores, ya sea: opera, firefox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mozilla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brave, microsoft edge, google chrome.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8cbe6281f_0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UML - Casos de Uso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g118cbe6281f_0_0"/>
          <p:cNvSpPr txBox="1"/>
          <p:nvPr/>
        </p:nvSpPr>
        <p:spPr>
          <a:xfrm>
            <a:off x="1596150" y="4625175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que se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utilizó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Star UML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7" name="Google Shape;617;g118cbe6281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725" y="1149250"/>
            <a:ext cx="4790174" cy="35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68f655dbe_4_0"/>
          <p:cNvSpPr txBox="1"/>
          <p:nvPr>
            <p:ph type="title"/>
          </p:nvPr>
        </p:nvSpPr>
        <p:spPr>
          <a:xfrm>
            <a:off x="1484375" y="526900"/>
            <a:ext cx="3913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Pregunta problema: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1168f655dbe_4_0"/>
          <p:cNvSpPr txBox="1"/>
          <p:nvPr>
            <p:ph idx="1" type="body"/>
          </p:nvPr>
        </p:nvSpPr>
        <p:spPr>
          <a:xfrm>
            <a:off x="1838900" y="2060100"/>
            <a:ext cx="4980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¿De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qué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manera se puede retomar el proceso de ingreso automotriz? </a:t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dee880da3_1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3" name="Google Shape;623;g11dee880da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75" y="992025"/>
            <a:ext cx="4253425" cy="38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dee880da3_1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9" name="Google Shape;629;g11dee880da3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01" y="992900"/>
            <a:ext cx="4082974" cy="390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d9148ce87_0_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5" name="Google Shape;635;g11d9148ce8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50" y="863450"/>
            <a:ext cx="4661576" cy="3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d9148ce87_0_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1" name="Google Shape;641;g11d9148ce8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938" y="1070700"/>
            <a:ext cx="4264121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d9148ce87_0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g11d9148ce8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413" y="1070700"/>
            <a:ext cx="4131166" cy="363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d9148ce87_0_2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3" name="Google Shape;653;g11d9148ce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088" y="1049475"/>
            <a:ext cx="4565834" cy="36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d9148ce87_0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9" name="Google Shape;659;g11d9148ce8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875" y="943350"/>
            <a:ext cx="4590249" cy="36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d9148ce87_0_3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5" name="Google Shape;665;g11d9148ce8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25" y="1032225"/>
            <a:ext cx="5577799" cy="39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0953d1be0_2_56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1" name="Google Shape;671;g120953d1be0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75" y="1088475"/>
            <a:ext cx="5682275" cy="38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0953d1be0_2_6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7" name="Google Shape;677;g120953d1be0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88450"/>
            <a:ext cx="5471150" cy="3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9"/>
          <p:cNvSpPr txBox="1"/>
          <p:nvPr>
            <p:ph idx="1" type="body"/>
          </p:nvPr>
        </p:nvSpPr>
        <p:spPr>
          <a:xfrm>
            <a:off x="601500" y="1300950"/>
            <a:ext cx="3970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203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Desarrollar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un sistema de información el cual permita brindar el acceso a un inventario 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restauración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automotriz con el fin de documentar el estado de ingreso y salida de los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automóviles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así como el registro de insumos y usuarios.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925" y="1923900"/>
            <a:ext cx="3563400" cy="178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9" name="Google Shape;319;p9"/>
          <p:cNvSpPr txBox="1"/>
          <p:nvPr/>
        </p:nvSpPr>
        <p:spPr>
          <a:xfrm>
            <a:off x="4898575" y="1250925"/>
            <a:ext cx="27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3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5026300" y="3824775"/>
            <a:ext cx="23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Nota.este gráfico demuestra, la puntualidad de los objetivos.concepto. </a:t>
            </a:r>
            <a:r>
              <a:rPr b="0" i="0" lang="e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Etece(2021)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0953d1be0_2_6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3" name="Google Shape;683;g120953d1be0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875" y="1101050"/>
            <a:ext cx="5063424" cy="38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459273d05_1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9" name="Google Shape;689;g12459273d05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75" y="975975"/>
            <a:ext cx="4999150" cy="38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e184438c4_0_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5" name="Google Shape;695;g11e184438c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75" y="1429650"/>
            <a:ext cx="7768127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0953d1be0_1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1" name="Google Shape;701;g120953d1be0_1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963" y="1371075"/>
            <a:ext cx="5652075" cy="35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dee880da3_1_9"/>
          <p:cNvSpPr txBox="1"/>
          <p:nvPr>
            <p:ph type="title"/>
          </p:nvPr>
        </p:nvSpPr>
        <p:spPr>
          <a:xfrm>
            <a:off x="1314125" y="1618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7" name="Google Shape;707;g11dee880da3_1_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11dee880da3_1_9"/>
          <p:cNvSpPr txBox="1"/>
          <p:nvPr/>
        </p:nvSpPr>
        <p:spPr>
          <a:xfrm>
            <a:off x="1525000" y="4564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Dia modelo entidad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9" name="Google Shape;709;g11dee880da3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50" y="983388"/>
            <a:ext cx="4180476" cy="34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dee880da3_1_2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g11dee880da3_1_22"/>
          <p:cNvSpPr txBox="1"/>
          <p:nvPr/>
        </p:nvSpPr>
        <p:spPr>
          <a:xfrm>
            <a:off x="1021250" y="4560500"/>
            <a:ext cx="7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diccionario de datos completo: </a:t>
            </a:r>
            <a:r>
              <a:rPr i="1"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https://2019761.000webhostapp.com/carfox2.0</a:t>
            </a:r>
            <a:r>
              <a:rPr i="1"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6" name="Google Shape;716;g11dee880da3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350" y="838200"/>
            <a:ext cx="6822940" cy="30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14934929c_1_6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Project/Diagrama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g1214934929c_1_6"/>
          <p:cNvSpPr txBox="1"/>
          <p:nvPr/>
        </p:nvSpPr>
        <p:spPr>
          <a:xfrm>
            <a:off x="1667300" y="4442825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trabajada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3" name="Google Shape;723;g1214934929c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15" y="1543833"/>
            <a:ext cx="6830701" cy="30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092c5aaaf_0_12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despliegue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9" name="Google Shape;729;g12092c5aaa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25" y="1197525"/>
            <a:ext cx="6260151" cy="3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12092c5aaaf_0_12"/>
          <p:cNvSpPr txBox="1"/>
          <p:nvPr/>
        </p:nvSpPr>
        <p:spPr>
          <a:xfrm>
            <a:off x="1177050" y="4725625"/>
            <a:ext cx="502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utilizada Star UML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f62b834c7_0_0"/>
          <p:cNvSpPr txBox="1"/>
          <p:nvPr>
            <p:ph type="title"/>
          </p:nvPr>
        </p:nvSpPr>
        <p:spPr>
          <a:xfrm>
            <a:off x="1303813" y="155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de Clases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g11f62b834c7_0_0"/>
          <p:cNvSpPr txBox="1"/>
          <p:nvPr/>
        </p:nvSpPr>
        <p:spPr>
          <a:xfrm>
            <a:off x="101500" y="4332838"/>
            <a:ext cx="57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7" name="Google Shape;737;g11f62b834c7_0_0"/>
          <p:cNvSpPr txBox="1"/>
          <p:nvPr/>
        </p:nvSpPr>
        <p:spPr>
          <a:xfrm>
            <a:off x="32150" y="4071250"/>
            <a:ext cx="98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diagrama de clases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completo:</a:t>
            </a:r>
            <a:r>
              <a:rPr lang="e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https://lucid.app/lucidchart/95206aaf-e5b7-4d0c-aaf7-563a30781c6f/edit?invitationId=inv_e4c6e768-6157-4219-a62e-f71d68f28bae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8" name="Google Shape;738;g11f62b834c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75" y="671624"/>
            <a:ext cx="5946598" cy="32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092c5aaaf_0_8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4" name="Google Shape;744;g12092c5aaa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50" y="988275"/>
            <a:ext cx="4825600" cy="34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2092c5aaaf_0_8"/>
          <p:cNvSpPr txBox="1"/>
          <p:nvPr/>
        </p:nvSpPr>
        <p:spPr>
          <a:xfrm>
            <a:off x="1407750" y="45774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utilizada balsamiq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>
            <p:ph type="title"/>
          </p:nvPr>
        </p:nvSpPr>
        <p:spPr>
          <a:xfrm>
            <a:off x="1168300" y="60483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0"/>
          <p:cNvSpPr txBox="1"/>
          <p:nvPr>
            <p:ph idx="1" type="body"/>
          </p:nvPr>
        </p:nvSpPr>
        <p:spPr>
          <a:xfrm>
            <a:off x="716475" y="1604150"/>
            <a:ext cx="52461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Gestionar un check in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y un check up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del ingreso y salida de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automóviles.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Registrar los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insumos con respecto a repuestos, autopartes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, aceite y pintura, h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erramientas:Tipo de herramientas.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Realizar el registro de usuarios y reporte de pago.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34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Generar informes de los check in y check up de cada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automóvil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a un tiempo determinado.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7525" y="1641113"/>
            <a:ext cx="2836475" cy="2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0"/>
          <p:cNvSpPr txBox="1"/>
          <p:nvPr/>
        </p:nvSpPr>
        <p:spPr>
          <a:xfrm>
            <a:off x="6484213" y="1064000"/>
            <a:ext cx="248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4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6026800" y="4500625"/>
            <a:ext cx="29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Esta imagen puede demostrara lo anterior visto en el texto. zamora(2014).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dee880da3_1_18"/>
          <p:cNvSpPr txBox="1"/>
          <p:nvPr>
            <p:ph type="title"/>
          </p:nvPr>
        </p:nvSpPr>
        <p:spPr>
          <a:xfrm>
            <a:off x="1195875" y="1878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Modelo relacional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1" name="Google Shape;751;g11dee880da3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75" y="647775"/>
            <a:ext cx="5649425" cy="44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dee880da3_1_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del modelado 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g11dee880da3_1_5"/>
          <p:cNvSpPr txBox="1"/>
          <p:nvPr/>
        </p:nvSpPr>
        <p:spPr>
          <a:xfrm>
            <a:off x="566800" y="3731775"/>
            <a:ext cx="502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grupos repetidos en tablas individuales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Si tiene llave primaria que sea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únicas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y no nulas (El campo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vacío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)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Nombres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únicos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de atributos(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Características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que componen a la tabla ) por tabla (columnas)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8" name="Google Shape;758;g11dee880da3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25" y="1691838"/>
            <a:ext cx="8839199" cy="154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df730ec87_1_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4" name="Google Shape;764;g11df730ec87_1_8"/>
          <p:cNvSpPr txBox="1"/>
          <p:nvPr/>
        </p:nvSpPr>
        <p:spPr>
          <a:xfrm>
            <a:off x="940300" y="3415600"/>
            <a:ext cx="462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Tener la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Crear tablas independientes para conjuntos de valores que se apliquen a varios registros.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Dependencia completa:Todos los atributos no deben depender por completo de la clave.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5" name="Google Shape;765;g11df730ec8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00" y="1611325"/>
            <a:ext cx="7803999" cy="12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df730ec87_1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1" name="Google Shape;771;g11df730ec87_1_15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2" name="Google Shape;772;g11df730ec8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0" y="1764950"/>
            <a:ext cx="8839199" cy="129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0953d1be0_2_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g120953d1be0_2_1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9" name="Google Shape;779;g120953d1be0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199" cy="209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20953d1be0_2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g120953d1be0_2_7"/>
          <p:cNvSpPr txBox="1"/>
          <p:nvPr/>
        </p:nvSpPr>
        <p:spPr>
          <a:xfrm>
            <a:off x="1060875" y="42112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6" name="Google Shape;786;g120953d1be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8700"/>
            <a:ext cx="8839198" cy="21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Referencias Bibliográficas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13"/>
          <p:cNvSpPr txBox="1"/>
          <p:nvPr>
            <p:ph idx="1" type="body"/>
          </p:nvPr>
        </p:nvSpPr>
        <p:spPr>
          <a:xfrm>
            <a:off x="1226200" y="1482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acerca del funcionamiento del sistema de información: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SENA SOFIA PLUS: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http://oferta.senasofiaplus.edu.co/sofia-oferta/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Coalla, M. (2017).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 .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Ediciones Paraninfo.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Moreno, D. (25 de 10 de 2018).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alumnos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alumnos: http://alumnos.unir.net/alfredopascualpuertolas/2019/01/23/ejemplos-de-encuestas/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Team, M. (24 de 9 de 2019).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microsoft: https://www.microsoft.com/es-ar/microsoft-365/business-insights-ideas/resources/guide-to-uml-diagramming-and-database-modeling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type="title"/>
          </p:nvPr>
        </p:nvSpPr>
        <p:spPr>
          <a:xfrm>
            <a:off x="122865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Justificación: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1"/>
          <p:cNvSpPr txBox="1"/>
          <p:nvPr>
            <p:ph idx="1" type="body"/>
          </p:nvPr>
        </p:nvSpPr>
        <p:spPr>
          <a:xfrm>
            <a:off x="1228650" y="1700125"/>
            <a:ext cx="400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5"/>
              <a:buNone/>
            </a:pP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Al crear el check in y check up con aportes visuales del estado del 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vehículo, un registro de insumos y usuarios, se evitan las pérdidas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 materiales y 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económicas.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5763325" y="1043775"/>
            <a:ext cx="20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5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" sz="1200"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5738750" y="36113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En la siguiente imagen podemos identificar un símbolo directo de justificación.Lopez( 2021).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175" y="1582850"/>
            <a:ext cx="1977800" cy="19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/>
          <p:nvPr/>
        </p:nvSpPr>
        <p:spPr>
          <a:xfrm>
            <a:off x="109657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1056750" y="345425"/>
            <a:ext cx="70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Delimitación y alcance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12"/>
          <p:cNvSpPr txBox="1"/>
          <p:nvPr>
            <p:ph idx="1" type="body"/>
          </p:nvPr>
        </p:nvSpPr>
        <p:spPr>
          <a:xfrm>
            <a:off x="1256475" y="1371250"/>
            <a:ext cx="2253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1293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Desarrollaremos un sistema de información para la empresa motors company (empresa automotriz), buscamos que con el  correcto uso  podamos cumplir con los objetivos planteados.</a:t>
            </a:r>
            <a:endParaRPr sz="1293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rPr lang="es" sz="7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25"/>
              <a:buNone/>
            </a:pPr>
            <a:r>
              <a:t/>
            </a:r>
            <a:endParaRPr sz="6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924" y="1911663"/>
            <a:ext cx="1695899" cy="14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/>
        </p:nvSpPr>
        <p:spPr>
          <a:xfrm>
            <a:off x="7319850" y="1020625"/>
            <a:ext cx="16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7175975" y="3931100"/>
            <a:ext cx="1592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Cumplir con las metas 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planteadas.Juárez(2017).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3897625" y="1504900"/>
            <a:ext cx="2134800" cy="117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2"/>
          <p:cNvSpPr txBox="1"/>
          <p:nvPr/>
        </p:nvSpPr>
        <p:spPr>
          <a:xfrm>
            <a:off x="3952825" y="1520950"/>
            <a:ext cx="2024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tiempo estipulado para el desarrollo de proyecto es de: </a:t>
            </a:r>
            <a:r>
              <a:rPr lang="es" sz="1550">
                <a:latin typeface="Times New Roman"/>
                <a:ea typeface="Times New Roman"/>
                <a:cs typeface="Times New Roman"/>
                <a:sym typeface="Times New Roman"/>
              </a:rPr>
              <a:t>5 trimestres</a:t>
            </a: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4416075" y="3317975"/>
            <a:ext cx="1811400" cy="1232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Inventario.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Times New Roman"/>
              <a:buChar char="●"/>
            </a:pPr>
            <a:r>
              <a:rPr lang="es" sz="1250">
                <a:latin typeface="Times New Roman"/>
                <a:ea typeface="Times New Roman"/>
                <a:cs typeface="Times New Roman"/>
                <a:sym typeface="Times New Roman"/>
              </a:rPr>
              <a:t>Check In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Times New Roman"/>
              <a:buChar char="●"/>
            </a:pPr>
            <a:r>
              <a:rPr lang="es" sz="1250">
                <a:latin typeface="Times New Roman"/>
                <a:ea typeface="Times New Roman"/>
                <a:cs typeface="Times New Roman"/>
                <a:sym typeface="Times New Roman"/>
              </a:rPr>
              <a:t>Check Up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1171650" y="3232975"/>
            <a:ext cx="2573100" cy="1569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procesos que apoyaran: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Times New Roman"/>
              <a:buChar char="●"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Orden, control 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evolución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Áreas que no se apoyan: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Times New Roman"/>
              <a:buChar char="●"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Publicidad.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